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4" r:id="rId5"/>
    <p:sldId id="259" r:id="rId6"/>
    <p:sldId id="261" r:id="rId7"/>
    <p:sldId id="262" r:id="rId8"/>
    <p:sldId id="263" r:id="rId9"/>
    <p:sldId id="266" r:id="rId10"/>
    <p:sldId id="267" r:id="rId11"/>
    <p:sldId id="260" r:id="rId12"/>
    <p:sldId id="268" r:id="rId13"/>
    <p:sldId id="265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B61405-FFDF-4A3C-8921-8C09E35B368B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20F21A-57A1-4F4D-B171-50223438B6D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zie%C5%84_%C5%9Awi%C4%99tego_Patryka" TargetMode="External"/><Relationship Id="rId2" Type="http://schemas.openxmlformats.org/officeDocument/2006/relationships/hyperlink" Target="https://www.bing.com/images/search?q=dzien+swietego+patryka+brain.ly&amp;form=HDRSC3&amp;first=1&amp;tsc=ImageBasicHov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images/search?q=parada+na+sw+patryka&amp;form=HDRSC3&amp;first=1&amp;tsc=ImageBasicHov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33464"/>
          </a:xfrm>
        </p:spPr>
        <p:txBody>
          <a:bodyPr>
            <a:normAutofit/>
          </a:bodyPr>
          <a:lstStyle/>
          <a:p>
            <a:pPr algn="ctr"/>
            <a:r>
              <a:rPr lang="pl-PL" sz="7200" b="0" i="1" dirty="0">
                <a:solidFill>
                  <a:schemeClr val="bg1"/>
                </a:solidFill>
              </a:rPr>
              <a:t> Saint </a:t>
            </a:r>
            <a:r>
              <a:rPr lang="pl-PL" sz="7200" b="0" i="1" dirty="0" err="1">
                <a:solidFill>
                  <a:schemeClr val="bg1"/>
                </a:solidFill>
              </a:rPr>
              <a:t>Patrick’s</a:t>
            </a:r>
            <a:r>
              <a:rPr lang="pl-PL" sz="7200" b="0" i="1" dirty="0">
                <a:solidFill>
                  <a:schemeClr val="bg1"/>
                </a:solidFill>
              </a:rPr>
              <a:t> Day</a:t>
            </a:r>
            <a:endParaRPr lang="pl-PL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Another tradition related to the celebration of St. Patrick's Day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</a:t>
            </a:r>
            <a:r>
              <a:rPr lang="en-US" dirty="0"/>
              <a:t> tradition of drinking whiskey - the obligatory glass of whiskey is called "Patrick's pitcher". Behind this tradition there is a legend according to which Saint Patrick frightened a certain innkeeper who did not fill a full measure of alcohol</a:t>
            </a:r>
            <a:r>
              <a:rPr lang="pl-PL" dirty="0"/>
              <a:t>. Saint Patrick </a:t>
            </a:r>
            <a:r>
              <a:rPr lang="pl-PL" dirty="0" err="1"/>
              <a:t>said</a:t>
            </a:r>
            <a:r>
              <a:rPr lang="en-US" dirty="0"/>
              <a:t> that monsters would appear in her inn. The scared woman always filled her glass</a:t>
            </a:r>
            <a:r>
              <a:rPr lang="pl-PL" dirty="0"/>
              <a:t>es</a:t>
            </a:r>
            <a:r>
              <a:rPr lang="en-US" dirty="0"/>
              <a:t> since then</a:t>
            </a:r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The </a:t>
            </a:r>
            <a:r>
              <a:rPr lang="pl-PL" dirty="0" err="1">
                <a:solidFill>
                  <a:schemeClr val="tx1"/>
                </a:solidFill>
              </a:rPr>
              <a:t>symbols</a:t>
            </a:r>
            <a:r>
              <a:rPr lang="pl-PL" dirty="0">
                <a:solidFill>
                  <a:schemeClr val="tx1"/>
                </a:solidFill>
              </a:rPr>
              <a:t> of </a:t>
            </a:r>
            <a:r>
              <a:rPr lang="pl-PL" dirty="0" err="1">
                <a:solidFill>
                  <a:schemeClr val="tx1"/>
                </a:solidFill>
              </a:rPr>
              <a:t>St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Patrick’s</a:t>
            </a:r>
            <a:r>
              <a:rPr lang="pl-PL" dirty="0">
                <a:solidFill>
                  <a:schemeClr val="tx1"/>
                </a:solidFill>
              </a:rPr>
              <a:t> Day</a:t>
            </a:r>
          </a:p>
        </p:txBody>
      </p:sp>
      <p:pic>
        <p:nvPicPr>
          <p:cNvPr id="16386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962650" cy="502654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 err="1">
                <a:solidFill>
                  <a:schemeClr val="tx1"/>
                </a:solidFill>
              </a:rPr>
              <a:t>Thanks</a:t>
            </a:r>
            <a:r>
              <a:rPr lang="pl-PL" dirty="0">
                <a:solidFill>
                  <a:schemeClr val="tx1"/>
                </a:solidFill>
              </a:rPr>
              <a:t> for </a:t>
            </a:r>
            <a:r>
              <a:rPr lang="pl-PL" dirty="0" err="1">
                <a:solidFill>
                  <a:schemeClr val="tx1"/>
                </a:solidFill>
              </a:rPr>
              <a:t>watching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  <a:sym typeface="Wingdings" pitchFamily="2" charset="2"/>
              </a:rPr>
              <a:t></a:t>
            </a:r>
            <a:br>
              <a:rPr lang="pl-PL" dirty="0">
                <a:solidFill>
                  <a:schemeClr val="tx1"/>
                </a:solidFill>
                <a:sym typeface="Wingdings" pitchFamily="2" charset="2"/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4000" dirty="0"/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Bibliography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/>
          <a:lstStyle/>
          <a:p>
            <a:r>
              <a:rPr lang="pl-PL" dirty="0" err="1">
                <a:hlinkClick r:id="rId2"/>
              </a:rPr>
              <a:t>dzien</a:t>
            </a:r>
            <a:r>
              <a:rPr lang="pl-PL" dirty="0">
                <a:hlinkClick r:id="rId2"/>
              </a:rPr>
              <a:t> </a:t>
            </a:r>
            <a:r>
              <a:rPr lang="pl-PL" dirty="0" err="1">
                <a:hlinkClick r:id="rId2"/>
              </a:rPr>
              <a:t>swietego</a:t>
            </a:r>
            <a:r>
              <a:rPr lang="pl-PL" dirty="0">
                <a:hlinkClick r:id="rId2"/>
              </a:rPr>
              <a:t> </a:t>
            </a:r>
            <a:r>
              <a:rPr lang="pl-PL" dirty="0" err="1">
                <a:hlinkClick r:id="rId2"/>
              </a:rPr>
              <a:t>patryka</a:t>
            </a:r>
            <a:r>
              <a:rPr lang="pl-PL" dirty="0">
                <a:hlinkClick r:id="rId2"/>
              </a:rPr>
              <a:t> </a:t>
            </a:r>
            <a:r>
              <a:rPr lang="pl-PL" dirty="0" err="1">
                <a:hlinkClick r:id="rId2"/>
              </a:rPr>
              <a:t>brain.ly</a:t>
            </a:r>
            <a:r>
              <a:rPr lang="pl-PL" dirty="0">
                <a:hlinkClick r:id="rId2"/>
              </a:rPr>
              <a:t> - Bing </a:t>
            </a:r>
            <a:r>
              <a:rPr lang="pl-PL" dirty="0" err="1">
                <a:hlinkClick r:id="rId2"/>
              </a:rPr>
              <a:t>images</a:t>
            </a:r>
            <a:endParaRPr lang="pl-PL" dirty="0"/>
          </a:p>
          <a:p>
            <a:r>
              <a:rPr lang="pl-PL" dirty="0">
                <a:hlinkClick r:id="rId3"/>
              </a:rPr>
              <a:t>Dzień Świętego Patryka – </a:t>
            </a:r>
            <a:r>
              <a:rPr lang="pl-PL" dirty="0" err="1">
                <a:hlinkClick r:id="rId3"/>
              </a:rPr>
              <a:t>Wikipedia</a:t>
            </a:r>
            <a:r>
              <a:rPr lang="pl-PL" dirty="0">
                <a:hlinkClick r:id="rId3"/>
              </a:rPr>
              <a:t>, wolna encyklopedia</a:t>
            </a:r>
            <a:endParaRPr lang="pl-PL" dirty="0"/>
          </a:p>
          <a:p>
            <a:r>
              <a:rPr lang="pl-PL" dirty="0">
                <a:hlinkClick r:id="rId4"/>
              </a:rPr>
              <a:t>parada na </a:t>
            </a:r>
            <a:r>
              <a:rPr lang="pl-PL" dirty="0" err="1">
                <a:hlinkClick r:id="rId4"/>
              </a:rPr>
              <a:t>sw</a:t>
            </a:r>
            <a:r>
              <a:rPr lang="pl-PL" dirty="0">
                <a:hlinkClick r:id="rId4"/>
              </a:rPr>
              <a:t> </a:t>
            </a:r>
            <a:r>
              <a:rPr lang="pl-PL" dirty="0" err="1">
                <a:hlinkClick r:id="rId4"/>
              </a:rPr>
              <a:t>patryka</a:t>
            </a:r>
            <a:r>
              <a:rPr lang="pl-PL" dirty="0">
                <a:hlinkClick r:id="rId4"/>
              </a:rPr>
              <a:t> - Bing </a:t>
            </a:r>
            <a:r>
              <a:rPr lang="pl-PL" dirty="0" err="1">
                <a:hlinkClick r:id="rId4"/>
              </a:rPr>
              <a:t>images</a:t>
            </a:r>
            <a:endParaRPr lang="pl-PL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84776" cy="560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17th </a:t>
            </a:r>
            <a:r>
              <a:rPr lang="pl-PL" dirty="0" err="1">
                <a:solidFill>
                  <a:schemeClr val="tx1"/>
                </a:solidFill>
              </a:rPr>
              <a:t>March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71600" y="1935163"/>
            <a:ext cx="7258000" cy="4389437"/>
          </a:xfrm>
        </p:spPr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lnSpc>
                <a:spcPct val="150000"/>
              </a:lnSpc>
              <a:buNone/>
            </a:pPr>
            <a:r>
              <a:rPr lang="pl-PL" dirty="0" err="1"/>
              <a:t>Every</a:t>
            </a:r>
            <a:r>
              <a:rPr lang="pl-PL" dirty="0"/>
              <a:t> </a:t>
            </a:r>
            <a:r>
              <a:rPr lang="pl-PL" dirty="0" err="1"/>
              <a:t>year</a:t>
            </a:r>
            <a:r>
              <a:rPr lang="pl-PL" dirty="0"/>
              <a:t> on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seventeenth</a:t>
            </a:r>
            <a:r>
              <a:rPr lang="pl-PL" dirty="0"/>
              <a:t> of </a:t>
            </a:r>
            <a:r>
              <a:rPr lang="pl-PL" dirty="0" err="1"/>
              <a:t>March</a:t>
            </a:r>
            <a:r>
              <a:rPr lang="pl-PL" dirty="0"/>
              <a:t>,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world</a:t>
            </a:r>
            <a:r>
              <a:rPr lang="pl-PL" dirty="0"/>
              <a:t> </a:t>
            </a:r>
            <a:r>
              <a:rPr lang="pl-PL" dirty="0" err="1"/>
              <a:t>celebrate</a:t>
            </a:r>
            <a:r>
              <a:rPr lang="pl-PL" dirty="0"/>
              <a:t> </a:t>
            </a:r>
            <a:r>
              <a:rPr lang="pl-PL" dirty="0" err="1"/>
              <a:t>St</a:t>
            </a:r>
            <a:r>
              <a:rPr lang="pl-PL" dirty="0"/>
              <a:t> </a:t>
            </a:r>
            <a:r>
              <a:rPr lang="pl-PL" dirty="0" err="1"/>
              <a:t>Patrick’s</a:t>
            </a:r>
            <a:r>
              <a:rPr lang="pl-PL" dirty="0"/>
              <a:t> Day. </a:t>
            </a:r>
          </a:p>
          <a:p>
            <a:pPr>
              <a:lnSpc>
                <a:spcPct val="150000"/>
              </a:lnSpc>
              <a:buNone/>
            </a:pPr>
            <a:r>
              <a:rPr lang="pl-PL" dirty="0" err="1"/>
              <a:t>It’s</a:t>
            </a:r>
            <a:r>
              <a:rPr lang="pl-PL" dirty="0"/>
              <a:t> the </a:t>
            </a:r>
            <a:r>
              <a:rPr lang="pl-PL" dirty="0" err="1"/>
              <a:t>death</a:t>
            </a:r>
            <a:r>
              <a:rPr lang="pl-PL" dirty="0"/>
              <a:t> </a:t>
            </a:r>
            <a:r>
              <a:rPr lang="pl-PL" dirty="0" err="1"/>
              <a:t>date</a:t>
            </a:r>
            <a:r>
              <a:rPr lang="pl-PL" dirty="0"/>
              <a:t> of the patron </a:t>
            </a:r>
            <a:r>
              <a:rPr lang="pl-PL" dirty="0" err="1"/>
              <a:t>saint</a:t>
            </a:r>
            <a:r>
              <a:rPr lang="pl-PL" dirty="0"/>
              <a:t> of Ireland, Saint Patrick.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904656" cy="63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He was a </a:t>
            </a:r>
            <a:r>
              <a:rPr lang="pl-PL" dirty="0" err="1"/>
              <a:t>missionary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brought</a:t>
            </a:r>
            <a:r>
              <a:rPr lang="pl-PL" dirty="0"/>
              <a:t> </a:t>
            </a:r>
            <a:r>
              <a:rPr lang="pl-PL" dirty="0" err="1"/>
              <a:t>Christianity</a:t>
            </a:r>
            <a:r>
              <a:rPr lang="pl-PL" dirty="0"/>
              <a:t> to </a:t>
            </a:r>
            <a:r>
              <a:rPr lang="pl-PL" dirty="0" err="1"/>
              <a:t>the</a:t>
            </a:r>
            <a:r>
              <a:rPr lang="pl-PL" dirty="0"/>
              <a:t> Irish </a:t>
            </a:r>
            <a:r>
              <a:rPr lang="pl-PL" dirty="0" err="1"/>
              <a:t>people</a:t>
            </a:r>
            <a:r>
              <a:rPr lang="pl-PL" dirty="0"/>
              <a:t>. </a:t>
            </a:r>
          </a:p>
          <a:p>
            <a:pPr>
              <a:buNone/>
            </a:pP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many </a:t>
            </a:r>
            <a:r>
              <a:rPr lang="pl-PL" dirty="0" err="1"/>
              <a:t>legends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him</a:t>
            </a:r>
            <a:r>
              <a:rPr lang="pl-PL" dirty="0"/>
              <a:t>.</a:t>
            </a:r>
          </a:p>
          <a:p>
            <a:pPr>
              <a:buNone/>
            </a:pPr>
            <a:r>
              <a:rPr lang="pl-PL" dirty="0"/>
              <a:t>One of </a:t>
            </a:r>
            <a:r>
              <a:rPr lang="pl-PL" dirty="0" err="1"/>
              <a:t>them</a:t>
            </a:r>
            <a:r>
              <a:rPr lang="pl-PL" dirty="0"/>
              <a:t> </a:t>
            </a:r>
            <a:r>
              <a:rPr lang="pl-PL" dirty="0" err="1"/>
              <a:t>says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Saint Patrick </a:t>
            </a:r>
            <a:r>
              <a:rPr lang="pl-PL" dirty="0" err="1"/>
              <a:t>used</a:t>
            </a:r>
            <a:r>
              <a:rPr lang="pl-PL" dirty="0"/>
              <a:t> a </a:t>
            </a:r>
            <a:r>
              <a:rPr lang="pl-PL" dirty="0" err="1"/>
              <a:t>shamrock</a:t>
            </a:r>
            <a:r>
              <a:rPr lang="pl-PL" dirty="0"/>
              <a:t> to </a:t>
            </a:r>
            <a:r>
              <a:rPr lang="pl-PL" dirty="0" err="1"/>
              <a:t>explain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mystery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Holy </a:t>
            </a:r>
            <a:r>
              <a:rPr lang="pl-PL" dirty="0" err="1"/>
              <a:t>Trinity</a:t>
            </a:r>
            <a:r>
              <a:rPr lang="pl-PL" dirty="0"/>
              <a:t> to </a:t>
            </a:r>
            <a:r>
              <a:rPr lang="pl-PL" dirty="0" err="1"/>
              <a:t>the</a:t>
            </a:r>
            <a:r>
              <a:rPr lang="pl-PL" dirty="0"/>
              <a:t> Irish </a:t>
            </a:r>
            <a:r>
              <a:rPr lang="pl-PL" dirty="0" err="1"/>
              <a:t>pagans</a:t>
            </a:r>
            <a:r>
              <a:rPr lang="pl-PL" dirty="0"/>
              <a:t>.</a:t>
            </a:r>
          </a:p>
          <a:p>
            <a:pPr>
              <a:buNone/>
            </a:pPr>
            <a:r>
              <a:rPr lang="pl-PL" dirty="0" err="1"/>
              <a:t>Today</a:t>
            </a:r>
            <a:r>
              <a:rPr lang="pl-PL" dirty="0"/>
              <a:t>, the </a:t>
            </a:r>
            <a:r>
              <a:rPr lang="pl-PL" dirty="0" err="1"/>
              <a:t>green</a:t>
            </a:r>
            <a:r>
              <a:rPr lang="pl-PL" dirty="0"/>
              <a:t> </a:t>
            </a:r>
            <a:r>
              <a:rPr lang="pl-PL" dirty="0" err="1"/>
              <a:t>shamrock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symbol of Ireland and many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wear</a:t>
            </a:r>
            <a:r>
              <a:rPr lang="pl-PL" dirty="0"/>
              <a:t> </a:t>
            </a:r>
            <a:r>
              <a:rPr lang="pl-PL" dirty="0" err="1"/>
              <a:t>something</a:t>
            </a:r>
            <a:r>
              <a:rPr lang="pl-PL" dirty="0"/>
              <a:t> </a:t>
            </a:r>
            <a:r>
              <a:rPr lang="pl-PL" dirty="0" err="1"/>
              <a:t>green</a:t>
            </a:r>
            <a:r>
              <a:rPr lang="pl-PL" dirty="0"/>
              <a:t> on </a:t>
            </a:r>
            <a:r>
              <a:rPr lang="pl-PL" dirty="0" err="1"/>
              <a:t>St</a:t>
            </a:r>
            <a:r>
              <a:rPr lang="pl-PL" dirty="0"/>
              <a:t> </a:t>
            </a:r>
            <a:r>
              <a:rPr lang="pl-PL" dirty="0" err="1"/>
              <a:t>Patrick’s</a:t>
            </a:r>
            <a:r>
              <a:rPr lang="pl-PL" dirty="0"/>
              <a:t> Day.</a:t>
            </a:r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3925" cy="3501008"/>
          </a:xfrm>
          <a:prstGeom prst="rect">
            <a:avLst/>
          </a:prstGeom>
          <a:noFill/>
        </p:spPr>
      </p:pic>
      <p:pic>
        <p:nvPicPr>
          <p:cNvPr id="18436" name="Picture 4" descr="Zobacz obraz źródło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9"/>
            <a:ext cx="6667500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l-PL" dirty="0"/>
              <a:t>In Dublin, </a:t>
            </a:r>
            <a:r>
              <a:rPr lang="pl-PL" dirty="0" err="1"/>
              <a:t>the</a:t>
            </a:r>
            <a:r>
              <a:rPr lang="pl-PL" dirty="0"/>
              <a:t> capital of Ireland ,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five-day</a:t>
            </a:r>
            <a:r>
              <a:rPr lang="pl-PL" dirty="0"/>
              <a:t> </a:t>
            </a:r>
            <a:r>
              <a:rPr lang="pl-PL" dirty="0" err="1"/>
              <a:t>St</a:t>
            </a:r>
            <a:r>
              <a:rPr lang="pl-PL" dirty="0"/>
              <a:t> </a:t>
            </a:r>
            <a:r>
              <a:rPr lang="pl-PL" dirty="0" err="1"/>
              <a:t>Patrick’s</a:t>
            </a:r>
            <a:r>
              <a:rPr lang="pl-PL" dirty="0"/>
              <a:t> Day </a:t>
            </a:r>
            <a:r>
              <a:rPr lang="pl-PL" dirty="0" err="1"/>
              <a:t>Festival</a:t>
            </a:r>
            <a:r>
              <a:rPr lang="pl-PL" dirty="0"/>
              <a:t>.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wonderful</a:t>
            </a:r>
            <a:r>
              <a:rPr lang="pl-PL" dirty="0"/>
              <a:t> </a:t>
            </a:r>
            <a:r>
              <a:rPr lang="pl-PL" dirty="0" err="1"/>
              <a:t>parades</a:t>
            </a:r>
            <a:r>
              <a:rPr lang="pl-PL" dirty="0"/>
              <a:t>, </a:t>
            </a:r>
            <a:r>
              <a:rPr lang="pl-PL" dirty="0" err="1"/>
              <a:t>performances</a:t>
            </a:r>
            <a:r>
              <a:rPr lang="pl-PL" dirty="0"/>
              <a:t> and </a:t>
            </a:r>
            <a:r>
              <a:rPr lang="pl-PL" dirty="0" err="1"/>
              <a:t>dances</a:t>
            </a:r>
            <a:r>
              <a:rPr lang="pl-PL" dirty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pl-PL" dirty="0"/>
              <a:t>The first </a:t>
            </a:r>
            <a:r>
              <a:rPr lang="pl-PL" dirty="0" err="1"/>
              <a:t>parade</a:t>
            </a:r>
            <a:r>
              <a:rPr lang="pl-PL" dirty="0"/>
              <a:t> was not in Dublin, but in New York,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started</a:t>
            </a:r>
            <a:r>
              <a:rPr lang="pl-PL" dirty="0"/>
              <a:t> in 1762.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celebrations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now</a:t>
            </a:r>
            <a:r>
              <a:rPr lang="pl-PL" dirty="0"/>
              <a:t> </a:t>
            </a:r>
            <a:r>
              <a:rPr lang="pl-PL" dirty="0" err="1"/>
              <a:t>held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many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world</a:t>
            </a:r>
            <a:r>
              <a:rPr lang="pl-PL" dirty="0"/>
              <a:t> and </a:t>
            </a:r>
            <a:r>
              <a:rPr lang="pl-PL" dirty="0" err="1"/>
              <a:t>everyone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Irish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join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fun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3933056"/>
          </a:xfrm>
          <a:prstGeom prst="rect">
            <a:avLst/>
          </a:prstGeom>
          <a:noFill/>
        </p:spPr>
      </p:pic>
      <p:pic>
        <p:nvPicPr>
          <p:cNvPr id="19460" name="Picture 4" descr="Zobacz obraz źródło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2466"/>
            <a:ext cx="4644008" cy="2995534"/>
          </a:xfrm>
          <a:prstGeom prst="rect">
            <a:avLst/>
          </a:prstGeom>
          <a:noFill/>
        </p:spPr>
      </p:pic>
      <p:pic>
        <p:nvPicPr>
          <p:cNvPr id="19462" name="Picture 6" descr="Zobacz obraz źródło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499992" cy="3501008"/>
          </a:xfrm>
          <a:prstGeom prst="rect">
            <a:avLst/>
          </a:prstGeom>
          <a:noFill/>
        </p:spPr>
      </p:pic>
      <p:pic>
        <p:nvPicPr>
          <p:cNvPr id="19464" name="Picture 8" descr="Zobacz obraz źródłow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20" y="0"/>
            <a:ext cx="4501312" cy="339803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 St. Patrick's Day you can have a green beer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2530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4152900" cy="4572000"/>
          </a:xfrm>
          <a:prstGeom prst="rect">
            <a:avLst/>
          </a:prstGeom>
          <a:noFill/>
        </p:spPr>
      </p:pic>
      <p:pic>
        <p:nvPicPr>
          <p:cNvPr id="22532" name="Picture 4" descr="Obraz znaleziony dla: dzien swietego patryka brain.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888432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285</Words>
  <Application>Microsoft Office PowerPoint</Application>
  <PresentationFormat>Pokaz na ekranie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Przepływ</vt:lpstr>
      <vt:lpstr> Saint Patrick’s Day</vt:lpstr>
      <vt:lpstr>Slajd 2</vt:lpstr>
      <vt:lpstr>17th March</vt:lpstr>
      <vt:lpstr>Slajd 4</vt:lpstr>
      <vt:lpstr>Slajd 5</vt:lpstr>
      <vt:lpstr>Slajd 6</vt:lpstr>
      <vt:lpstr>Slajd 7</vt:lpstr>
      <vt:lpstr>Slajd 8</vt:lpstr>
      <vt:lpstr>On St. Patrick's Day you can have a green beer.</vt:lpstr>
      <vt:lpstr>Slajd 10</vt:lpstr>
      <vt:lpstr>The symbols of St Patrick’s Day</vt:lpstr>
      <vt:lpstr>  Thanks for watching  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Patrick’s Day</dc:title>
  <dc:creator>patryk</dc:creator>
  <cp:lastModifiedBy>Ideapad 320</cp:lastModifiedBy>
  <cp:revision>9</cp:revision>
  <dcterms:created xsi:type="dcterms:W3CDTF">2021-02-14T12:19:58Z</dcterms:created>
  <dcterms:modified xsi:type="dcterms:W3CDTF">2021-03-07T19:11:04Z</dcterms:modified>
</cp:coreProperties>
</file>